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83" r:id="rId1"/>
  </p:sldMasterIdLst>
  <p:sldIdLst>
    <p:sldId id="256" r:id="rId2"/>
    <p:sldId id="257" r:id="rId3"/>
    <p:sldId id="261" r:id="rId4"/>
    <p:sldId id="258" r:id="rId5"/>
    <p:sldId id="259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21F99-D883-4841-9536-8794557969AC}" type="datetimeFigureOut">
              <a:rPr lang="en-US" smtClean="0"/>
              <a:pPr/>
              <a:t>4/20/12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AA93C-F3BE-1340-9FAF-E0488147D1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21F99-D883-4841-9536-8794557969AC}" type="datetimeFigureOut">
              <a:rPr lang="en-US" smtClean="0"/>
              <a:pPr/>
              <a:t>4/20/12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0E5-1110-A249-9A2E-E48EE3F78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21F99-D883-4841-9536-8794557969AC}" type="datetimeFigureOut">
              <a:rPr lang="en-US" smtClean="0"/>
              <a:pPr/>
              <a:t>4/20/12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0E5-1110-A249-9A2E-E48EE3F78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21F99-D883-4841-9536-8794557969AC}" type="datetimeFigureOut">
              <a:rPr lang="en-US" smtClean="0"/>
              <a:pPr/>
              <a:t>4/20/12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0E5-1110-A249-9A2E-E48EE3F78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21F99-D883-4841-9536-8794557969AC}" type="datetimeFigureOut">
              <a:rPr lang="en-US" smtClean="0"/>
              <a:pPr/>
              <a:t>4/20/12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0E5-1110-A249-9A2E-E48EE3F78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21F99-D883-4841-9536-8794557969AC}" type="datetimeFigureOut">
              <a:rPr lang="en-US" smtClean="0"/>
              <a:pPr/>
              <a:t>4/20/12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0E5-1110-A249-9A2E-E48EE3F78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21F99-D883-4841-9536-8794557969AC}" type="datetimeFigureOut">
              <a:rPr lang="en-US" smtClean="0"/>
              <a:pPr/>
              <a:t>4/20/12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0E5-1110-A249-9A2E-E48EE3F78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21F99-D883-4841-9536-8794557969AC}" type="datetimeFigureOut">
              <a:rPr lang="en-US" smtClean="0"/>
              <a:pPr/>
              <a:t>4/20/12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0E5-1110-A249-9A2E-E48EE3F78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21F99-D883-4841-9536-8794557969AC}" type="datetimeFigureOut">
              <a:rPr lang="en-US" smtClean="0"/>
              <a:pPr/>
              <a:t>4/20/12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0E5-1110-A249-9A2E-E48EE3F78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21F99-D883-4841-9536-8794557969AC}" type="datetimeFigureOut">
              <a:rPr lang="en-US" smtClean="0"/>
              <a:pPr/>
              <a:t>4/20/12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21F99-D883-4841-9536-8794557969AC}" type="datetimeFigureOut">
              <a:rPr lang="en-US" smtClean="0"/>
              <a:pPr/>
              <a:t>4/20/12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0E5-1110-A249-9A2E-E48EE3F78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21F99-D883-4841-9536-8794557969AC}" type="datetimeFigureOut">
              <a:rPr lang="en-US" smtClean="0"/>
              <a:pPr/>
              <a:t>4/20/12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7A0E5-1110-A249-9A2E-E48EE3F78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Ki_5a15gJY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Matters in Physical Science?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Hannah Liss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time!!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236" y="1417638"/>
            <a:ext cx="6000061" cy="448700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8732"/>
            <a:ext cx="8229600" cy="2300569"/>
          </a:xfrm>
        </p:spPr>
        <p:txBody>
          <a:bodyPr anchor="t"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An atom is the </a:t>
            </a:r>
            <a:r>
              <a:rPr lang="en-US" dirty="0"/>
              <a:t>smallest particle of an </a:t>
            </a:r>
            <a:r>
              <a:rPr lang="en-US" u="sng" dirty="0" smtClean="0"/>
              <a:t>element</a:t>
            </a:r>
            <a:r>
              <a:rPr lang="en-US" dirty="0"/>
              <a:t> </a:t>
            </a:r>
            <a:r>
              <a:rPr lang="en-US" dirty="0" smtClean="0"/>
              <a:t>that </a:t>
            </a:r>
            <a:r>
              <a:rPr lang="en-US" dirty="0"/>
              <a:t>can exist either alone or in combination</a:t>
            </a:r>
            <a:r>
              <a:rPr lang="en-US" dirty="0" smtClean="0"/>
              <a:t>.  Elements are composed of only one type of atom.</a:t>
            </a:r>
          </a:p>
          <a:p>
            <a:pPr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-8000" contrast="17000"/>
            <a:alphaModFix amt="91000"/>
          </a:blip>
          <a:stretch>
            <a:fillRect/>
          </a:stretch>
        </p:blipFill>
        <p:spPr>
          <a:xfrm>
            <a:off x="1801306" y="2719301"/>
            <a:ext cx="5660879" cy="3698309"/>
          </a:xfrm>
          <a:prstGeom prst="rect">
            <a:avLst/>
          </a:prstGeom>
          <a:effectLst>
            <a:glow rad="203200">
              <a:schemeClr val="tx1">
                <a:alpha val="60000"/>
              </a:schemeClr>
            </a:glo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308" y="4987188"/>
            <a:ext cx="1330042" cy="14304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3958" y="2719301"/>
            <a:ext cx="1330042" cy="14304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308" y="2719301"/>
            <a:ext cx="1330042" cy="14304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3958" y="4987188"/>
            <a:ext cx="1330042" cy="143042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844" y="0"/>
            <a:ext cx="6303201" cy="1143000"/>
          </a:xfrm>
        </p:spPr>
        <p:txBody>
          <a:bodyPr/>
          <a:lstStyle/>
          <a:p>
            <a:r>
              <a:rPr lang="en-US" dirty="0" smtClean="0"/>
              <a:t>Within an atom…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7151"/>
            <a:ext cx="4436244" cy="1636089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en-US" sz="2800" dirty="0" smtClean="0"/>
              <a:t>Neutron at the center				</a:t>
            </a:r>
          </a:p>
          <a:p>
            <a:pPr indent="0">
              <a:buNone/>
            </a:pPr>
            <a:r>
              <a:rPr lang="en-US" sz="2800" dirty="0" smtClean="0"/>
              <a:t>Positively charged proton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0401" y="3461488"/>
            <a:ext cx="3810000" cy="3175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78536" y="1417151"/>
            <a:ext cx="49654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0" algn="r">
              <a:buNone/>
            </a:pPr>
            <a:r>
              <a:rPr lang="en-US" sz="2800" dirty="0" smtClean="0"/>
              <a:t>Neutrally charged neutron</a:t>
            </a:r>
          </a:p>
          <a:p>
            <a:pPr lvl="1" indent="0" algn="r">
              <a:buNone/>
            </a:pPr>
            <a:endParaRPr lang="en-US" sz="2800" dirty="0" smtClean="0"/>
          </a:p>
          <a:p>
            <a:pPr lvl="1" indent="0" algn="r">
              <a:buNone/>
            </a:pPr>
            <a:r>
              <a:rPr lang="en-US" sz="2800" dirty="0" smtClean="0"/>
              <a:t>Negatively charged electron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70541"/>
            <a:ext cx="3931408" cy="8005985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en-US" dirty="0" smtClean="0"/>
              <a:t>A </a:t>
            </a:r>
            <a:r>
              <a:rPr lang="en-US" b="1" dirty="0" smtClean="0"/>
              <a:t>molecule</a:t>
            </a:r>
            <a:r>
              <a:rPr lang="en-US" dirty="0" smtClean="0"/>
              <a:t> is the smallest particle of a </a:t>
            </a:r>
            <a:r>
              <a:rPr lang="en-US" i="1" dirty="0" smtClean="0"/>
              <a:t>substance</a:t>
            </a:r>
            <a:r>
              <a:rPr lang="en-US" dirty="0" smtClean="0"/>
              <a:t> that retains all the properties of the substance and is composed of one or more atoms.  These particles are two or more differing types of atoms bonded to one another.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1408" y="1137073"/>
            <a:ext cx="4660363" cy="4660363"/>
          </a:xfrm>
          <a:prstGeom prst="rect">
            <a:avLst/>
          </a:prstGeom>
          <a:effectLst>
            <a:glow rad="165100">
              <a:schemeClr val="tx1">
                <a:alpha val="75000"/>
              </a:schemeClr>
            </a:glo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Easy way to remember…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Funky Jamz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Pure Substances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53356"/>
            <a:ext cx="8229600" cy="1804644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Both elements and compounds are pure substances, as they involve atoms bonded to other atoms. 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86496"/>
            <a:ext cx="9144000" cy="6110314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en-US" sz="4400" dirty="0" smtClean="0"/>
              <a:t>Components of a mixture can be separated due to:</a:t>
            </a:r>
            <a:endParaRPr lang="en-US" dirty="0" smtClean="0"/>
          </a:p>
          <a:p>
            <a:pPr indent="0"/>
            <a:r>
              <a:rPr lang="en-US" dirty="0" smtClean="0"/>
              <a:t>Differing compositions</a:t>
            </a:r>
          </a:p>
          <a:p>
            <a:pPr indent="0"/>
            <a:r>
              <a:rPr lang="en-US" dirty="0" smtClean="0"/>
              <a:t>Distillation</a:t>
            </a:r>
          </a:p>
          <a:p>
            <a:pPr indent="0"/>
            <a:r>
              <a:rPr lang="en-US" dirty="0" smtClean="0"/>
              <a:t>Dissolving</a:t>
            </a:r>
          </a:p>
          <a:p>
            <a:pPr indent="0"/>
            <a:r>
              <a:rPr lang="en-US" dirty="0" smtClean="0"/>
              <a:t>Filtering</a:t>
            </a:r>
          </a:p>
          <a:p>
            <a:pPr indent="0"/>
            <a:r>
              <a:rPr lang="en-US" dirty="0" smtClean="0"/>
              <a:t>Screening</a:t>
            </a:r>
          </a:p>
          <a:p>
            <a:pPr indent="0">
              <a:buNone/>
            </a:pPr>
            <a:endParaRPr lang="en-US" dirty="0" smtClean="0"/>
          </a:p>
          <a:p>
            <a:pPr indent="0"/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137" y="2653807"/>
            <a:ext cx="4354783" cy="384300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Mixtures may be classified as…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2588"/>
            <a:ext cx="3540177" cy="5847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Homogenous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30800" y="1892588"/>
            <a:ext cx="3556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/>
              <a:t>Heterogenous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0800" y="3204292"/>
            <a:ext cx="3556000" cy="2400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108767"/>
            <a:ext cx="3540177" cy="24958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Solutions are mixtures in which the </a:t>
            </a:r>
            <a:r>
              <a:rPr lang="en-US" dirty="0" smtClean="0"/>
              <a:t>c</a:t>
            </a:r>
            <a:r>
              <a:rPr lang="en-US" dirty="0" smtClean="0"/>
              <a:t>omponents have dissolved.  Most often they are liquids, but can be gasses or solids.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2">
  <a:themeElements>
    <a:clrScheme name="Custom 6">
      <a:dk1>
        <a:srgbClr val="000000"/>
      </a:dk1>
      <a:lt1>
        <a:srgbClr val="BFFFCD"/>
      </a:lt1>
      <a:dk2>
        <a:srgbClr val="32C7B6"/>
      </a:dk2>
      <a:lt2>
        <a:srgbClr val="61CDFA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Presentation2.thmx</Template>
  <TotalTime>134</TotalTime>
  <Words>176</Words>
  <Application>Microsoft Macintosh PowerPoint</Application>
  <PresentationFormat>On-screen Show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Presentation2</vt:lpstr>
      <vt:lpstr>What Matters in Physical Science?</vt:lpstr>
      <vt:lpstr>Slide 2</vt:lpstr>
      <vt:lpstr>Within an atom…</vt:lpstr>
      <vt:lpstr>Slide 4</vt:lpstr>
      <vt:lpstr>Easy way to remember…</vt:lpstr>
      <vt:lpstr>Pure Substances</vt:lpstr>
      <vt:lpstr>Slide 7</vt:lpstr>
      <vt:lpstr>Mixtures may be classified as…</vt:lpstr>
      <vt:lpstr>Solutions</vt:lpstr>
      <vt:lpstr>Lab time!!</vt:lpstr>
    </vt:vector>
  </TitlesOfParts>
  <Company>University of South Carolina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Matters in Physical Science?</dc:title>
  <dc:creator>Hannah Liss</dc:creator>
  <cp:lastModifiedBy>Hannah Liss</cp:lastModifiedBy>
  <cp:revision>2</cp:revision>
  <dcterms:created xsi:type="dcterms:W3CDTF">2012-04-20T23:49:27Z</dcterms:created>
  <dcterms:modified xsi:type="dcterms:W3CDTF">2012-04-20T23:54:10Z</dcterms:modified>
</cp:coreProperties>
</file>